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279" r:id="rId56"/>
    <p:sldId id="280" r:id="rId57"/>
    <p:sldId id="281" r:id="rId58"/>
    <p:sldId id="282" r:id="rId59"/>
    <p:sldId id="386" r:id="rId60"/>
    <p:sldId id="387" r:id="rId61"/>
    <p:sldId id="388" r:id="rId62"/>
    <p:sldId id="389" r:id="rId63"/>
    <p:sldId id="390" r:id="rId64"/>
    <p:sldId id="391" r:id="rId65"/>
    <p:sldId id="392" r:id="rId66"/>
    <p:sldId id="393" r:id="rId67"/>
    <p:sldId id="402" r:id="rId68"/>
    <p:sldId id="410" r:id="rId69"/>
    <p:sldId id="411" r:id="rId70"/>
    <p:sldId id="406" r:id="rId71"/>
    <p:sldId id="403" r:id="rId72"/>
    <p:sldId id="414" r:id="rId73"/>
    <p:sldId id="415" r:id="rId74"/>
    <p:sldId id="416" r:id="rId75"/>
    <p:sldId id="512" r:id="rId76"/>
    <p:sldId id="513" r:id="rId77"/>
    <p:sldId id="409" r:id="rId78"/>
    <p:sldId id="405" r:id="rId79"/>
    <p:sldId id="407" r:id="rId80"/>
    <p:sldId id="404" r:id="rId81"/>
    <p:sldId id="514" r:id="rId82"/>
    <p:sldId id="515" r:id="rId83"/>
    <p:sldId id="570" r:id="rId84"/>
    <p:sldId id="571" r:id="rId85"/>
    <p:sldId id="435" r:id="rId86"/>
    <p:sldId id="516" r:id="rId87"/>
    <p:sldId id="437" r:id="rId88"/>
    <p:sldId id="527" r:id="rId89"/>
    <p:sldId id="528" r:id="rId90"/>
    <p:sldId id="529" r:id="rId91"/>
    <p:sldId id="530" r:id="rId92"/>
    <p:sldId id="518" r:id="rId93"/>
    <p:sldId id="519" r:id="rId94"/>
    <p:sldId id="520" r:id="rId95"/>
    <p:sldId id="521" r:id="rId96"/>
    <p:sldId id="439" r:id="rId97"/>
    <p:sldId id="522" r:id="rId98"/>
    <p:sldId id="523" r:id="rId99"/>
    <p:sldId id="525" r:id="rId100"/>
    <p:sldId id="440" r:id="rId101"/>
    <p:sldId id="442" r:id="rId102"/>
    <p:sldId id="443" r:id="rId103"/>
    <p:sldId id="541" r:id="rId104"/>
    <p:sldId id="544" r:id="rId105"/>
    <p:sldId id="543" r:id="rId106"/>
    <p:sldId id="546" r:id="rId107"/>
    <p:sldId id="547" r:id="rId108"/>
    <p:sldId id="542" r:id="rId109"/>
    <p:sldId id="438" r:id="rId110"/>
    <p:sldId id="531" r:id="rId111"/>
    <p:sldId id="532" r:id="rId112"/>
    <p:sldId id="533" r:id="rId113"/>
    <p:sldId id="534" r:id="rId114"/>
    <p:sldId id="535" r:id="rId115"/>
    <p:sldId id="536" r:id="rId116"/>
    <p:sldId id="537" r:id="rId117"/>
    <p:sldId id="436" r:id="rId118"/>
    <p:sldId id="551" r:id="rId119"/>
    <p:sldId id="549" r:id="rId120"/>
    <p:sldId id="538" r:id="rId121"/>
    <p:sldId id="539" r:id="rId122"/>
    <p:sldId id="540" r:id="rId123"/>
    <p:sldId id="575" r:id="rId124"/>
    <p:sldId id="574" r:id="rId125"/>
    <p:sldId id="576" r:id="rId126"/>
    <p:sldId id="577" r:id="rId127"/>
    <p:sldId id="578" r:id="rId128"/>
    <p:sldId id="579" r:id="rId129"/>
    <p:sldId id="550" r:id="rId130"/>
    <p:sldId id="548" r:id="rId131"/>
    <p:sldId id="526" r:id="rId132"/>
    <p:sldId id="460" r:id="rId133"/>
    <p:sldId id="552" r:id="rId134"/>
    <p:sldId id="462" r:id="rId135"/>
    <p:sldId id="463" r:id="rId136"/>
    <p:sldId id="467" r:id="rId137"/>
    <p:sldId id="469" r:id="rId138"/>
    <p:sldId id="476" r:id="rId139"/>
    <p:sldId id="475" r:id="rId140"/>
    <p:sldId id="478" r:id="rId141"/>
    <p:sldId id="477" r:id="rId142"/>
    <p:sldId id="479" r:id="rId143"/>
    <p:sldId id="480" r:id="rId144"/>
    <p:sldId id="466" r:id="rId145"/>
    <p:sldId id="464" r:id="rId146"/>
    <p:sldId id="471" r:id="rId147"/>
    <p:sldId id="470" r:id="rId148"/>
    <p:sldId id="473" r:id="rId149"/>
    <p:sldId id="474" r:id="rId150"/>
    <p:sldId id="483" r:id="rId151"/>
    <p:sldId id="481" r:id="rId152"/>
    <p:sldId id="472" r:id="rId153"/>
    <p:sldId id="484" r:id="rId154"/>
    <p:sldId id="486" r:id="rId155"/>
    <p:sldId id="493" r:id="rId156"/>
    <p:sldId id="487" r:id="rId157"/>
    <p:sldId id="490" r:id="rId158"/>
    <p:sldId id="489" r:id="rId159"/>
    <p:sldId id="500" r:id="rId160"/>
    <p:sldId id="491" r:id="rId161"/>
    <p:sldId id="488" r:id="rId162"/>
    <p:sldId id="482" r:id="rId163"/>
    <p:sldId id="497" r:id="rId164"/>
    <p:sldId id="498" r:id="rId165"/>
    <p:sldId id="501" r:id="rId166"/>
    <p:sldId id="496" r:id="rId167"/>
    <p:sldId id="505" r:id="rId168"/>
    <p:sldId id="503" r:id="rId169"/>
    <p:sldId id="502" r:id="rId170"/>
    <p:sldId id="509" r:id="rId171"/>
    <p:sldId id="510" r:id="rId172"/>
    <p:sldId id="506" r:id="rId173"/>
    <p:sldId id="511" r:id="rId174"/>
    <p:sldId id="485" r:id="rId175"/>
    <p:sldId id="284" r:id="rId176"/>
    <p:sldId id="285" r:id="rId177"/>
    <p:sldId id="286" r:id="rId178"/>
    <p:sldId id="355" r:id="rId179"/>
    <p:sldId id="291" r:id="rId180"/>
    <p:sldId id="288" r:id="rId181"/>
    <p:sldId id="292" r:id="rId182"/>
    <p:sldId id="293" r:id="rId183"/>
    <p:sldId id="294" r:id="rId184"/>
    <p:sldId id="297" r:id="rId185"/>
    <p:sldId id="298" r:id="rId186"/>
    <p:sldId id="299" r:id="rId187"/>
    <p:sldId id="300" r:id="rId188"/>
    <p:sldId id="301" r:id="rId189"/>
    <p:sldId id="302" r:id="rId190"/>
    <p:sldId id="303" r:id="rId191"/>
    <p:sldId id="304" r:id="rId192"/>
    <p:sldId id="553" r:id="rId193"/>
    <p:sldId id="554" r:id="rId194"/>
    <p:sldId id="305" r:id="rId195"/>
    <p:sldId id="306" r:id="rId196"/>
    <p:sldId id="555" r:id="rId197"/>
    <p:sldId id="557" r:id="rId198"/>
    <p:sldId id="556" r:id="rId199"/>
    <p:sldId id="307" r:id="rId200"/>
    <p:sldId id="308" r:id="rId201"/>
    <p:sldId id="309" r:id="rId202"/>
    <p:sldId id="310" r:id="rId203"/>
    <p:sldId id="315" r:id="rId204"/>
    <p:sldId id="316" r:id="rId205"/>
    <p:sldId id="317" r:id="rId206"/>
    <p:sldId id="311" r:id="rId207"/>
    <p:sldId id="312" r:id="rId208"/>
    <p:sldId id="313" r:id="rId209"/>
    <p:sldId id="314" r:id="rId210"/>
    <p:sldId id="318" r:id="rId211"/>
    <p:sldId id="319" r:id="rId212"/>
    <p:sldId id="320" r:id="rId213"/>
    <p:sldId id="321" r:id="rId214"/>
    <p:sldId id="322" r:id="rId215"/>
    <p:sldId id="323" r:id="rId216"/>
    <p:sldId id="324" r:id="rId217"/>
    <p:sldId id="326" r:id="rId218"/>
    <p:sldId id="327" r:id="rId219"/>
    <p:sldId id="328" r:id="rId220"/>
    <p:sldId id="329" r:id="rId221"/>
    <p:sldId id="330" r:id="rId222"/>
    <p:sldId id="331" r:id="rId223"/>
    <p:sldId id="332" r:id="rId224"/>
    <p:sldId id="333" r:id="rId225"/>
    <p:sldId id="334" r:id="rId226"/>
    <p:sldId id="335" r:id="rId227"/>
    <p:sldId id="336" r:id="rId228"/>
    <p:sldId id="337" r:id="rId229"/>
    <p:sldId id="338" r:id="rId230"/>
    <p:sldId id="339" r:id="rId231"/>
    <p:sldId id="340" r:id="rId232"/>
    <p:sldId id="341" r:id="rId233"/>
    <p:sldId id="342" r:id="rId234"/>
    <p:sldId id="343" r:id="rId235"/>
    <p:sldId id="344" r:id="rId236"/>
    <p:sldId id="345" r:id="rId237"/>
    <p:sldId id="346" r:id="rId238"/>
    <p:sldId id="347" r:id="rId239"/>
    <p:sldId id="348" r:id="rId240"/>
    <p:sldId id="349" r:id="rId241"/>
    <p:sldId id="350" r:id="rId242"/>
    <p:sldId id="351" r:id="rId243"/>
    <p:sldId id="352" r:id="rId244"/>
    <p:sldId id="353" r:id="rId245"/>
    <p:sldId id="354" r:id="rId246"/>
    <p:sldId id="356" r:id="rId247"/>
    <p:sldId id="357" r:id="rId248"/>
    <p:sldId id="358" r:id="rId249"/>
    <p:sldId id="359" r:id="rId250"/>
    <p:sldId id="360" r:id="rId251"/>
    <p:sldId id="361" r:id="rId252"/>
    <p:sldId id="362" r:id="rId253"/>
    <p:sldId id="363" r:id="rId254"/>
    <p:sldId id="364" r:id="rId255"/>
    <p:sldId id="432" r:id="rId256"/>
    <p:sldId id="433" r:id="rId257"/>
    <p:sldId id="434" r:id="rId258"/>
    <p:sldId id="423" r:id="rId259"/>
    <p:sldId id="563" r:id="rId260"/>
    <p:sldId id="564" r:id="rId261"/>
    <p:sldId id="565" r:id="rId262"/>
    <p:sldId id="566" r:id="rId263"/>
    <p:sldId id="268" r:id="rId264"/>
    <p:sldId id="365" r:id="rId265"/>
    <p:sldId id="366" r:id="rId266"/>
    <p:sldId id="507" r:id="rId267"/>
    <p:sldId id="296" r:id="rId268"/>
    <p:sldId id="290" r:id="rId2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279"/>
            <p14:sldId id="280"/>
            <p14:sldId id="281"/>
            <p14:sldId id="282"/>
            <p14:sldId id="386"/>
            <p14:sldId id="387"/>
            <p14:sldId id="388"/>
            <p14:sldId id="389"/>
            <p14:sldId id="390"/>
            <p14:sldId id="391"/>
            <p14:sldId id="392"/>
            <p14:sldId id="393"/>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361"/>
            <p14:sldId id="362"/>
            <p14:sldId id="363"/>
            <p14:sldId id="364"/>
            <p14:sldId id="432"/>
            <p14:sldId id="433"/>
            <p14:sldId id="434"/>
            <p14:sldId id="423"/>
            <p14:sldId id="563"/>
            <p14:sldId id="564"/>
            <p14:sldId id="56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85D3"/>
    <a:srgbClr val="009400"/>
    <a:srgbClr val="0C0C0C"/>
    <a:srgbClr val="4472C4"/>
    <a:srgbClr val="FFC000"/>
    <a:srgbClr val="B9B9B9"/>
    <a:srgbClr val="89D466"/>
    <a:srgbClr val="F7C041"/>
    <a:srgbClr val="55B7EE"/>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commentAuthors" Target="commentAuthor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63.xml"/></Relationships>
</file>

<file path=ppt/slides/_rels/slide10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slide" Target="slide263.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63.xml"/><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slide" Target="slide263.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6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8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1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85.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32.jpeg"/><Relationship Id="rId4" Type="http://schemas.openxmlformats.org/officeDocument/2006/relationships/image" Target="../media/image131.jpeg"/></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85.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36.png"/><Relationship Id="rId4" Type="http://schemas.openxmlformats.org/officeDocument/2006/relationships/image" Target="../media/image135.png"/></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slide" Target="slide263.xml"/></Relationships>
</file>

<file path=ppt/slides/_rels/slide11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19.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1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2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126.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8.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63.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34.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50.png"/><Relationship Id="rId4" Type="http://schemas.openxmlformats.org/officeDocument/2006/relationships/image" Target="../media/image149.png"/></Relationships>
</file>

<file path=ppt/slides/_rels/slide13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152.png"/></Relationships>
</file>

<file path=ppt/slides/_rels/slide1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42.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155.png"/></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45.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6.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59.png"/><Relationship Id="rId4" Type="http://schemas.openxmlformats.org/officeDocument/2006/relationships/image" Target="../media/image158.png"/></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62.png"/><Relationship Id="rId4" Type="http://schemas.openxmlformats.org/officeDocument/2006/relationships/image" Target="../media/image161.png"/></Relationships>
</file>

<file path=ppt/slides/_rels/slide149.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66.jpeg"/><Relationship Id="rId4" Type="http://schemas.openxmlformats.org/officeDocument/2006/relationships/image" Target="../media/image165.png"/></Relationships>
</file>

<file path=ppt/slides/_rels/slide15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69.png"/><Relationship Id="rId4" Type="http://schemas.openxmlformats.org/officeDocument/2006/relationships/image" Target="../media/image168.png"/></Relationships>
</file>

<file path=ppt/slides/_rels/slide15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263.xml"/><Relationship Id="rId9" Type="http://schemas.openxmlformats.org/officeDocument/2006/relationships/image" Target="../media/image176.png"/><Relationship Id="rId1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57.xml.rels><?xml version="1.0" encoding="UTF-8" standalone="yes"?>
<Relationships xmlns="http://schemas.openxmlformats.org/package/2006/relationships"><Relationship Id="rId3" Type="http://schemas.openxmlformats.org/officeDocument/2006/relationships/slide" Target="slide263.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58.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263.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5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6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6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6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6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6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7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7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7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67.xml"/><Relationship Id="rId4" Type="http://schemas.openxmlformats.org/officeDocument/2006/relationships/image" Target="../media/image208.png"/></Relationships>
</file>

<file path=ppt/slides/_rels/slide175.xml.rels><?xml version="1.0" encoding="UTF-8" standalone="yes"?>
<Relationships xmlns="http://schemas.openxmlformats.org/package/2006/relationships"><Relationship Id="rId3" Type="http://schemas.openxmlformats.org/officeDocument/2006/relationships/slide" Target="slide259.xml"/><Relationship Id="rId2" Type="http://schemas.openxmlformats.org/officeDocument/2006/relationships/slide" Target="slide176.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75.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slide" Target="slide251.xml"/><Relationship Id="rId4" Type="http://schemas.openxmlformats.org/officeDocument/2006/relationships/slide" Target="slide246.xml"/></Relationships>
</file>

<file path=ppt/slides/_rels/slide177.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19.xml"/><Relationship Id="rId18" Type="http://schemas.openxmlformats.org/officeDocument/2006/relationships/slide" Target="slide263.xml"/><Relationship Id="rId3" Type="http://schemas.openxmlformats.org/officeDocument/2006/relationships/slide" Target="slide179.xml"/><Relationship Id="rId7" Type="http://schemas.openxmlformats.org/officeDocument/2006/relationships/slide" Target="slide188.xml"/><Relationship Id="rId12" Type="http://schemas.openxmlformats.org/officeDocument/2006/relationships/slide" Target="slide213.xml"/><Relationship Id="rId17" Type="http://schemas.openxmlformats.org/officeDocument/2006/relationships/slide" Target="slide176.xml"/><Relationship Id="rId2" Type="http://schemas.openxmlformats.org/officeDocument/2006/relationships/slide" Target="slide178.xml"/><Relationship Id="rId16" Type="http://schemas.openxmlformats.org/officeDocument/2006/relationships/slide" Target="slide242.xml"/><Relationship Id="rId1" Type="http://schemas.openxmlformats.org/officeDocument/2006/relationships/slideLayout" Target="../slideLayouts/slideLayout2.xml"/><Relationship Id="rId6" Type="http://schemas.openxmlformats.org/officeDocument/2006/relationships/slide" Target="slide186.xml"/><Relationship Id="rId11" Type="http://schemas.openxmlformats.org/officeDocument/2006/relationships/slide" Target="slide206.xml"/><Relationship Id="rId5" Type="http://schemas.openxmlformats.org/officeDocument/2006/relationships/slide" Target="slide183.xml"/><Relationship Id="rId15" Type="http://schemas.openxmlformats.org/officeDocument/2006/relationships/slide" Target="slide236.xml"/><Relationship Id="rId10" Type="http://schemas.openxmlformats.org/officeDocument/2006/relationships/slide" Target="slide199.xml"/><Relationship Id="rId4" Type="http://schemas.openxmlformats.org/officeDocument/2006/relationships/slide" Target="slide181.xml"/><Relationship Id="rId9" Type="http://schemas.openxmlformats.org/officeDocument/2006/relationships/slide" Target="slide194.xml"/><Relationship Id="rId14" Type="http://schemas.openxmlformats.org/officeDocument/2006/relationships/slide" Target="slide229.xml"/></Relationships>
</file>

<file path=ppt/slides/_rels/slide1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7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213.png"/><Relationship Id="rId4" Type="http://schemas.openxmlformats.org/officeDocument/2006/relationships/image" Target="../media/image212.png"/></Relationships>
</file>

<file path=ppt/slides/_rels/slide18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18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221.png"/><Relationship Id="rId4" Type="http://schemas.openxmlformats.org/officeDocument/2006/relationships/image" Target="../media/image220.png"/></Relationships>
</file>

<file path=ppt/slides/_rels/slide18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8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228.png"/><Relationship Id="rId4" Type="http://schemas.openxmlformats.org/officeDocument/2006/relationships/image" Target="../media/image227.png"/></Relationships>
</file>

<file path=ppt/slides/_rels/slide1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9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19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9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5.xml.rels><?xml version="1.0" encoding="UTF-8" standalone="yes"?>
<Relationships xmlns="http://schemas.openxmlformats.org/package/2006/relationships"><Relationship Id="rId3" Type="http://schemas.openxmlformats.org/officeDocument/2006/relationships/slide" Target="slide263.xml"/><Relationship Id="rId7" Type="http://schemas.openxmlformats.org/officeDocument/2006/relationships/image" Target="../media/image237.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36.bmp"/><Relationship Id="rId5" Type="http://schemas.openxmlformats.org/officeDocument/2006/relationships/image" Target="../media/image235.bmp"/><Relationship Id="rId4" Type="http://schemas.openxmlformats.org/officeDocument/2006/relationships/image" Target="../media/image234.bmp"/></Relationships>
</file>

<file path=ppt/slides/_rels/slide19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197.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19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slide" Target="slide12.xml"/><Relationship Id="rId7" Type="http://schemas.openxmlformats.org/officeDocument/2006/relationships/slide" Target="slide17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0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202.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251.png"/><Relationship Id="rId7" Type="http://schemas.openxmlformats.org/officeDocument/2006/relationships/image" Target="../media/image25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53.png"/><Relationship Id="rId4" Type="http://schemas.openxmlformats.org/officeDocument/2006/relationships/image" Target="../media/image252.gif"/></Relationships>
</file>

<file path=ppt/slides/_rels/slide203.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256.png"/><Relationship Id="rId7" Type="http://schemas.openxmlformats.org/officeDocument/2006/relationships/image" Target="../media/image260.gif"/><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gif"/><Relationship Id="rId4" Type="http://schemas.openxmlformats.org/officeDocument/2006/relationships/image" Target="../media/image257.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0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08.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266.bmp"/><Relationship Id="rId7" Type="http://schemas.openxmlformats.org/officeDocument/2006/relationships/image" Target="../media/image270.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bmp"/></Relationships>
</file>

<file path=ppt/slides/_rels/slide20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272.png"/></Relationships>
</file>

<file path=ppt/slides/_rels/slide2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1.xml.rels><?xml version="1.0" encoding="UTF-8" standalone="yes"?>
<Relationships xmlns="http://schemas.openxmlformats.org/package/2006/relationships"><Relationship Id="rId8" Type="http://schemas.openxmlformats.org/officeDocument/2006/relationships/image" Target="../media/image278.bmp"/><Relationship Id="rId3" Type="http://schemas.openxmlformats.org/officeDocument/2006/relationships/image" Target="../media/image273.bmp"/><Relationship Id="rId7" Type="http://schemas.openxmlformats.org/officeDocument/2006/relationships/image" Target="../media/image277.gif"/><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bmp"/><Relationship Id="rId9" Type="http://schemas.openxmlformats.org/officeDocument/2006/relationships/slide" Target="slide263.xml"/></Relationships>
</file>

<file path=ppt/slides/_rels/slide212.xml.rels><?xml version="1.0" encoding="UTF-8" standalone="yes"?>
<Relationships xmlns="http://schemas.openxmlformats.org/package/2006/relationships"><Relationship Id="rId3" Type="http://schemas.openxmlformats.org/officeDocument/2006/relationships/image" Target="../media/image279.gif"/><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1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4.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15.xml.rels><?xml version="1.0" encoding="UTF-8" standalone="yes"?>
<Relationships xmlns="http://schemas.openxmlformats.org/package/2006/relationships"><Relationship Id="rId3" Type="http://schemas.openxmlformats.org/officeDocument/2006/relationships/image" Target="../media/image285.bmp"/><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png"/><Relationship Id="rId4" Type="http://schemas.openxmlformats.org/officeDocument/2006/relationships/image" Target="../media/image286.png"/></Relationships>
</file>

<file path=ppt/slides/_rels/slide21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290.bmp"/></Relationships>
</file>

<file path=ppt/slides/_rels/slide217.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293.gif"/><Relationship Id="rId4" Type="http://schemas.openxmlformats.org/officeDocument/2006/relationships/image" Target="../media/image292.png"/></Relationships>
</file>

<file path=ppt/slides/_rels/slide21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slide" Target="slide172.xml"/><Relationship Id="rId13" Type="http://schemas.openxmlformats.org/officeDocument/2006/relationships/slide" Target="slide263.xml"/><Relationship Id="rId3" Type="http://schemas.openxmlformats.org/officeDocument/2006/relationships/slide" Target="slide134.xml"/><Relationship Id="rId7" Type="http://schemas.openxmlformats.org/officeDocument/2006/relationships/slide" Target="slide165.xml"/><Relationship Id="rId12" Type="http://schemas.openxmlformats.org/officeDocument/2006/relationships/slide" Target="slide19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54.xml"/><Relationship Id="rId11" Type="http://schemas.openxmlformats.org/officeDocument/2006/relationships/slide" Target="slide179.xml"/><Relationship Id="rId5" Type="http://schemas.openxmlformats.org/officeDocument/2006/relationships/slide" Target="slide150.xml"/><Relationship Id="rId10" Type="http://schemas.openxmlformats.org/officeDocument/2006/relationships/slide" Target="slide72.xml"/><Relationship Id="rId4" Type="http://schemas.openxmlformats.org/officeDocument/2006/relationships/slide" Target="slide144.xml"/><Relationship Id="rId9" Type="http://schemas.openxmlformats.org/officeDocument/2006/relationships/slide" Target="slide68.xml"/></Relationships>
</file>

<file path=ppt/slides/_rels/slide22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296.png"/><Relationship Id="rId4" Type="http://schemas.openxmlformats.org/officeDocument/2006/relationships/image" Target="../media/image295.png"/></Relationships>
</file>

<file path=ppt/slides/_rels/slide221.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00.bmp"/><Relationship Id="rId5" Type="http://schemas.openxmlformats.org/officeDocument/2006/relationships/image" Target="../media/image299.png"/><Relationship Id="rId4" Type="http://schemas.openxmlformats.org/officeDocument/2006/relationships/image" Target="../media/image298.bmp"/></Relationships>
</file>

<file path=ppt/slides/_rels/slide22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302.png"/></Relationships>
</file>

<file path=ppt/slides/_rels/slide22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305.png"/><Relationship Id="rId4" Type="http://schemas.openxmlformats.org/officeDocument/2006/relationships/image" Target="../media/image304.png"/></Relationships>
</file>

<file path=ppt/slides/_rels/slide224.xml.rels><?xml version="1.0" encoding="UTF-8" standalone="yes"?>
<Relationships xmlns="http://schemas.openxmlformats.org/package/2006/relationships"><Relationship Id="rId3" Type="http://schemas.openxmlformats.org/officeDocument/2006/relationships/image" Target="../media/image306.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308.png"/><Relationship Id="rId4" Type="http://schemas.openxmlformats.org/officeDocument/2006/relationships/image" Target="../media/image307.png"/></Relationships>
</file>

<file path=ppt/slides/_rels/slide22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7.xml.rels><?xml version="1.0" encoding="UTF-8" standalone="yes"?>
<Relationships xmlns="http://schemas.openxmlformats.org/package/2006/relationships"><Relationship Id="rId3" Type="http://schemas.openxmlformats.org/officeDocument/2006/relationships/image" Target="../media/image309.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311.png"/><Relationship Id="rId4" Type="http://schemas.openxmlformats.org/officeDocument/2006/relationships/image" Target="../media/image310.png"/></Relationships>
</file>

<file path=ppt/slides/_rels/slide228.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15.gif"/><Relationship Id="rId5" Type="http://schemas.openxmlformats.org/officeDocument/2006/relationships/image" Target="../media/image314.bmp"/><Relationship Id="rId4" Type="http://schemas.openxmlformats.org/officeDocument/2006/relationships/image" Target="../media/image313.bmp"/></Relationships>
</file>

<file path=ppt/slides/_rels/slide22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16.bmp"/><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bmp"/><Relationship Id="rId4" Type="http://schemas.openxmlformats.org/officeDocument/2006/relationships/image" Target="../media/image317.bmp"/></Relationships>
</file>

<file path=ppt/slides/_rels/slide231.xml.rels><?xml version="1.0" encoding="UTF-8" standalone="yes"?>
<Relationships xmlns="http://schemas.openxmlformats.org/package/2006/relationships"><Relationship Id="rId3" Type="http://schemas.openxmlformats.org/officeDocument/2006/relationships/image" Target="../media/image320.bmp"/><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321.png"/></Relationships>
</file>

<file path=ppt/slides/_rels/slide2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3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324.png"/></Relationships>
</file>

<file path=ppt/slides/_rels/slide234.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5.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316.bmp"/><Relationship Id="rId7" Type="http://schemas.openxmlformats.org/officeDocument/2006/relationships/image" Target="../media/image328.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27.bmp"/><Relationship Id="rId5" Type="http://schemas.openxmlformats.org/officeDocument/2006/relationships/image" Target="../media/image326.png"/><Relationship Id="rId4" Type="http://schemas.openxmlformats.org/officeDocument/2006/relationships/image" Target="../media/image325.png"/></Relationships>
</file>

<file path=ppt/slides/_rels/slide23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7.xml.rels><?xml version="1.0" encoding="UTF-8" standalone="yes"?>
<Relationships xmlns="http://schemas.openxmlformats.org/package/2006/relationships"><Relationship Id="rId8" Type="http://schemas.openxmlformats.org/officeDocument/2006/relationships/image" Target="../media/image334.bmp"/><Relationship Id="rId3" Type="http://schemas.openxmlformats.org/officeDocument/2006/relationships/image" Target="../media/image329.png"/><Relationship Id="rId7" Type="http://schemas.openxmlformats.org/officeDocument/2006/relationships/image" Target="../media/image333.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32.bmp"/><Relationship Id="rId5" Type="http://schemas.openxmlformats.org/officeDocument/2006/relationships/image" Target="../media/image331.bmp"/><Relationship Id="rId4" Type="http://schemas.openxmlformats.org/officeDocument/2006/relationships/image" Target="../media/image330.png"/><Relationship Id="rId9" Type="http://schemas.openxmlformats.org/officeDocument/2006/relationships/slide" Target="slide263.xml"/></Relationships>
</file>

<file path=ppt/slides/_rels/slide238.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335.bmp"/><Relationship Id="rId7" Type="http://schemas.openxmlformats.org/officeDocument/2006/relationships/image" Target="../media/image339.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38.bmp"/><Relationship Id="rId5" Type="http://schemas.openxmlformats.org/officeDocument/2006/relationships/image" Target="../media/image337.bmp"/><Relationship Id="rId4" Type="http://schemas.openxmlformats.org/officeDocument/2006/relationships/image" Target="../media/image336.bmp"/></Relationships>
</file>

<file path=ppt/slides/_rels/slide239.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8" Type="http://schemas.openxmlformats.org/officeDocument/2006/relationships/image" Target="../media/image345.gif"/><Relationship Id="rId3" Type="http://schemas.openxmlformats.org/officeDocument/2006/relationships/image" Target="../media/image340.bmp"/><Relationship Id="rId7" Type="http://schemas.openxmlformats.org/officeDocument/2006/relationships/image" Target="../media/image34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43.bmp"/><Relationship Id="rId5" Type="http://schemas.openxmlformats.org/officeDocument/2006/relationships/image" Target="../media/image342.bmp"/><Relationship Id="rId4" Type="http://schemas.openxmlformats.org/officeDocument/2006/relationships/image" Target="../media/image341.bmp"/><Relationship Id="rId9" Type="http://schemas.openxmlformats.org/officeDocument/2006/relationships/slide" Target="slide263.xml"/></Relationships>
</file>

<file path=ppt/slides/_rels/slide24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348.bmp"/><Relationship Id="rId4" Type="http://schemas.openxmlformats.org/officeDocument/2006/relationships/image" Target="../media/image347.bmp"/></Relationships>
</file>

<file path=ppt/slides/_rels/slide24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63.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3.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hyperlink" Target="mailto:test01@10.10.1.14" TargetMode="External"/><Relationship Id="rId7" Type="http://schemas.openxmlformats.org/officeDocument/2006/relationships/image" Target="../media/image352.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44.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63.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355.bmp"/><Relationship Id="rId4" Type="http://schemas.openxmlformats.org/officeDocument/2006/relationships/image" Target="../media/image354.bmp"/></Relationships>
</file>

<file path=ppt/slides/_rels/slide246.xml.rels><?xml version="1.0" encoding="UTF-8" standalone="yes"?>
<Relationships xmlns="http://schemas.openxmlformats.org/package/2006/relationships"><Relationship Id="rId3" Type="http://schemas.openxmlformats.org/officeDocument/2006/relationships/slide" Target="slide248.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slide" Target="slide176.xml"/></Relationships>
</file>

<file path=ppt/slides/_rels/slide247.xml.rels><?xml version="1.0" encoding="UTF-8" standalone="yes"?>
<Relationships xmlns="http://schemas.openxmlformats.org/package/2006/relationships"><Relationship Id="rId3" Type="http://schemas.openxmlformats.org/officeDocument/2006/relationships/image" Target="../media/image356.bmp"/><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4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63.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46.xml"/><Relationship Id="rId4" Type="http://schemas.openxmlformats.org/officeDocument/2006/relationships/image" Target="../media/image104.png"/></Relationships>
</file>

<file path=ppt/slides/_rels/slide249.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slide" Target="slide225.xml"/></Relationships>
</file>

<file path=ppt/slides/_rels/slide25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53.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63.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51.xml"/><Relationship Id="rId5" Type="http://schemas.openxmlformats.org/officeDocument/2006/relationships/image" Target="../media/image101.jpeg"/><Relationship Id="rId4" Type="http://schemas.openxmlformats.org/officeDocument/2006/relationships/image" Target="../media/image104.png"/></Relationships>
</file>

<file path=ppt/slides/_rels/slide25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63.xml"/><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56.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257.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175.xml"/><Relationship Id="rId1" Type="http://schemas.openxmlformats.org/officeDocument/2006/relationships/slideLayout" Target="../slideLayouts/slideLayout2.xml"/><Relationship Id="rId4" Type="http://schemas.openxmlformats.org/officeDocument/2006/relationships/slide" Target="slide260.xm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63.xml"/></Relationships>
</file>

<file path=ppt/slides/_rels/slide26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63.xml"/><Relationship Id="rId2" Type="http://schemas.openxmlformats.org/officeDocument/2006/relationships/slide" Target="slide259.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6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1.xml"/><Relationship Id="rId5" Type="http://schemas.openxmlformats.org/officeDocument/2006/relationships/slide" Target="slide246.xml"/><Relationship Id="rId4" Type="http://schemas.openxmlformats.org/officeDocument/2006/relationships/slide" Target="slide177.xml"/><Relationship Id="rId9" Type="http://schemas.openxmlformats.org/officeDocument/2006/relationships/slide" Target="slide45.xml"/></Relationships>
</file>

<file path=ppt/slides/_rels/slide26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6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6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9.jpeg"/><Relationship Id="rId5" Type="http://schemas.openxmlformats.org/officeDocument/2006/relationships/slide" Target="slide263.xml"/><Relationship Id="rId4" Type="http://schemas.openxmlformats.org/officeDocument/2006/relationships/hyperlink" Target="http://www.kocw.net/home/search/kemView.do?kemId=978503" TargetMode="External"/></Relationships>
</file>

<file path=ppt/slides/_rels/slide267.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36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63.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63.xml"/><Relationship Id="rId7" Type="http://schemas.openxmlformats.org/officeDocument/2006/relationships/image" Target="../media/image42.png"/><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263.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6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263.xml"/></Relationships>
</file>

<file path=ppt/slides/_rels/slide32.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263.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63.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263.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263.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4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263.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slide" Target="slide54.xml"/><Relationship Id="rId7" Type="http://schemas.openxmlformats.org/officeDocument/2006/relationships/slide" Target="slide13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85.xml"/><Relationship Id="rId10" Type="http://schemas.openxmlformats.org/officeDocument/2006/relationships/slide" Target="slide263.xml"/><Relationship Id="rId4" Type="http://schemas.openxmlformats.org/officeDocument/2006/relationships/slide" Target="slide67.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slide" Target="slide54.xml"/><Relationship Id="rId7" Type="http://schemas.openxmlformats.org/officeDocument/2006/relationships/slide" Target="slide13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85.xml"/><Relationship Id="rId10" Type="http://schemas.openxmlformats.org/officeDocument/2006/relationships/slide" Target="slide263.xml"/><Relationship Id="rId4" Type="http://schemas.openxmlformats.org/officeDocument/2006/relationships/slide" Target="slide67.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3" Type="http://schemas.openxmlformats.org/officeDocument/2006/relationships/slide" Target="slide56.xml"/><Relationship Id="rId7" Type="http://schemas.openxmlformats.org/officeDocument/2006/relationships/slide" Target="slide60.xml"/><Relationship Id="rId12" Type="http://schemas.openxmlformats.org/officeDocument/2006/relationships/slide" Target="slide65.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8.xml"/><Relationship Id="rId15" Type="http://schemas.openxmlformats.org/officeDocument/2006/relationships/slide" Target="slide263.xml"/><Relationship Id="rId10" Type="http://schemas.openxmlformats.org/officeDocument/2006/relationships/slide" Target="slide63.xml"/><Relationship Id="rId4" Type="http://schemas.openxmlformats.org/officeDocument/2006/relationships/slide" Target="slide57.xml"/><Relationship Id="rId9" Type="http://schemas.openxmlformats.org/officeDocument/2006/relationships/slide" Target="slide62.xml"/><Relationship Id="rId14" Type="http://schemas.openxmlformats.org/officeDocument/2006/relationships/slide" Target="slide45.xml"/></Relationships>
</file>

<file path=ppt/slides/_rels/slide5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65.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slide" Target="slide71.xml"/><Relationship Id="rId7" Type="http://schemas.openxmlformats.org/officeDocument/2006/relationships/slide" Target="slide80.xml"/><Relationship Id="rId2" Type="http://schemas.openxmlformats.org/officeDocument/2006/relationships/slide" Target="slide68.xml"/><Relationship Id="rId1" Type="http://schemas.openxmlformats.org/officeDocument/2006/relationships/slideLayout" Target="../slideLayouts/slideLayout2.xml"/><Relationship Id="rId6" Type="http://schemas.openxmlformats.org/officeDocument/2006/relationships/slide" Target="slide77.xml"/><Relationship Id="rId11" Type="http://schemas.openxmlformats.org/officeDocument/2006/relationships/slide" Target="slide263.xml"/><Relationship Id="rId5" Type="http://schemas.openxmlformats.org/officeDocument/2006/relationships/slide" Target="slide54.xml"/><Relationship Id="rId10" Type="http://schemas.openxmlformats.org/officeDocument/2006/relationships/slide" Target="slide45.xml"/><Relationship Id="rId4" Type="http://schemas.openxmlformats.org/officeDocument/2006/relationships/slide" Target="slide72.xml"/><Relationship Id="rId9" Type="http://schemas.openxmlformats.org/officeDocument/2006/relationships/slide" Target="slide84.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7.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6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7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63.xml"/></Relationships>
</file>

<file path=ppt/slides/_rels/slide73.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67.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63.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6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8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82.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83.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 Id="rId5" Type="http://schemas.openxmlformats.org/officeDocument/2006/relationships/slide" Target="slide179.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87.xml"/><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slide" Target="slide45.xml"/><Relationship Id="rId4" Type="http://schemas.openxmlformats.org/officeDocument/2006/relationships/slide" Target="slide109.xml"/></Relationships>
</file>

<file path=ppt/slides/_rels/slide86.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85.xml"/><Relationship Id="rId1" Type="http://schemas.openxmlformats.org/officeDocument/2006/relationships/slideLayout" Target="../slideLayouts/slideLayout2.xml"/><Relationship Id="rId5" Type="http://schemas.openxmlformats.org/officeDocument/2006/relationships/slide" Target="slide263.xml"/><Relationship Id="rId4" Type="http://schemas.openxmlformats.org/officeDocument/2006/relationships/image" Target="../media/image113.jpe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25.xml"/><Relationship Id="rId1" Type="http://schemas.openxmlformats.org/officeDocument/2006/relationships/slideLayout" Target="../slideLayouts/slideLayout2.xml"/><Relationship Id="rId4" Type="http://schemas.openxmlformats.org/officeDocument/2006/relationships/slide" Target="slide263.xml"/></Relationships>
</file>

<file path=ppt/slides/_rels/slide91.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slide" Target="slide263.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3.xml"/><Relationship Id="rId5" Type="http://schemas.openxmlformats.org/officeDocument/2006/relationships/image" Target="../media/image101.jpeg"/><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9.xml.rels><?xml version="1.0" encoding="UTF-8" standalone="yes"?>
<Relationships xmlns="http://schemas.openxmlformats.org/package/2006/relationships"><Relationship Id="rId3" Type="http://schemas.openxmlformats.org/officeDocument/2006/relationships/slide" Target="slide263.xml"/><Relationship Id="rId2" Type="http://schemas.openxmlformats.org/officeDocument/2006/relationships/slide" Target="slide22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142741303"/>
              </p:ext>
            </p:extLst>
          </p:nvPr>
        </p:nvGraphicFramePr>
        <p:xfrm>
          <a:off x="4040064" y="2936367"/>
          <a:ext cx="3288306" cy="1231520"/>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03856489"/>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284869910"/>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820644717"/>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16057</TotalTime>
  <Words>23615</Words>
  <Application>Microsoft Office PowerPoint</Application>
  <PresentationFormat>와이드스크린</PresentationFormat>
  <Paragraphs>5471</Paragraphs>
  <Slides>268</Slides>
  <Notes>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268</vt:i4>
      </vt:variant>
    </vt:vector>
  </HeadingPairs>
  <TitlesOfParts>
    <vt:vector size="289"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/Training/FTZ/1   Level1</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610</cp:revision>
  <dcterms:created xsi:type="dcterms:W3CDTF">2021-02-08T02:39:04Z</dcterms:created>
  <dcterms:modified xsi:type="dcterms:W3CDTF">2021-03-19T07:03:25Z</dcterms:modified>
</cp:coreProperties>
</file>